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9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September 11,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September 11,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September 11,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September 11,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September 11,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September 11,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September 11,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September 11,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September 11,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September 11,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September 11,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September 11,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228600"/>
            <a:ext cx="8249813" cy="4571999"/>
          </a:xfrm>
        </p:spPr>
        <p:txBody>
          <a:bodyPr/>
          <a:lstStyle/>
          <a:p>
            <a:r>
              <a:rPr lang="en-US" dirty="0" smtClean="0"/>
              <a:t>Geography</a:t>
            </a:r>
            <a:br>
              <a:rPr lang="en-US" dirty="0" smtClean="0"/>
            </a:br>
            <a:r>
              <a:rPr lang="en-US" dirty="0" smtClean="0"/>
              <a:t>intro.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Standard foundations</a:t>
            </a:r>
          </a:p>
          <a:p>
            <a:r>
              <a:rPr lang="en-US" dirty="0" smtClean="0"/>
              <a:t>Mrs. </a:t>
            </a:r>
            <a:r>
              <a:rPr lang="en-US" dirty="0" err="1" smtClean="0"/>
              <a:t>sullivan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966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MEASURES THE ACTUAL DISTANCE BETWEEN TWO PLACES ON A MAP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1200" y="3429000"/>
            <a:ext cx="2641600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711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MEASURES THE DISTANCE NORTH AND SOUTH OF THE EQUATOR</a:t>
            </a:r>
          </a:p>
          <a:p>
            <a:endParaRPr lang="en-US" dirty="0"/>
          </a:p>
          <a:p>
            <a:r>
              <a:rPr lang="en-US" dirty="0" smtClean="0"/>
              <a:t>EQUATOR – IMAGINARY LINE THAT DIVIDES EARTH INTO NORTHERN AND SOUTHERN HEMISPHERS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02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LONGITUDE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MEASURES THE DISTANCE EAST AND WEST OF THE PRIME MERIDIAN</a:t>
            </a:r>
          </a:p>
          <a:p>
            <a:endParaRPr lang="en-US" dirty="0"/>
          </a:p>
          <a:p>
            <a:r>
              <a:rPr lang="en-US" dirty="0" smtClean="0"/>
              <a:t>PRIME MERIDIAN – IMAGINARY LINE THAT DIVIDES THE EARTH INTO EASTERN AND WESTERN HEMISPHERES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20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ACTUAL LOCATION USING A SET OF COORDINATES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836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OTHER “LANDMARKS” TO LOCATE A 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489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URBAN, SUBURBAN, AND RURAL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URBAN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SUBURBAN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RURAL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092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18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SEVEN LARGEST LANDMASSES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400299"/>
            <a:ext cx="7124700" cy="3725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117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POLITICAL REGION WITHIN A CONTINENT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523067"/>
            <a:ext cx="2514600" cy="3238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9600" y="2247900"/>
            <a:ext cx="3467100" cy="2349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400" y="3784600"/>
            <a:ext cx="2641600" cy="307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701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NATURAL FEATURE ON THE EARTH’S SURFACE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115" y="3090192"/>
            <a:ext cx="3272163" cy="1990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850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PATTERN OF WEATHER IN A REGION OVER A YEAR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2905360"/>
            <a:ext cx="32004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647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SHOWS COUNTRIES, STATES, AND OTHER POLITICAL DIVISIONS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2100" y="3072824"/>
            <a:ext cx="3467100" cy="234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489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SHOWS LANDFORMS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0" y="2943854"/>
            <a:ext cx="328930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557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COMPASS ROSE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15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LEGEND/KEY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EXPLANATION OF A MAPS SYMBOLS AND COLORS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0700" y="3025571"/>
            <a:ext cx="3009900" cy="269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357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54</TotalTime>
  <Words>154</Words>
  <Application>Microsoft Macintosh PowerPoint</Application>
  <PresentationFormat>On-screen Show (4:3)</PresentationFormat>
  <Paragraphs>41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Essential</vt:lpstr>
      <vt:lpstr>Geography intro. notes</vt:lpstr>
      <vt:lpstr>continent</vt:lpstr>
      <vt:lpstr>COUNTRY</vt:lpstr>
      <vt:lpstr>LANDFORM</vt:lpstr>
      <vt:lpstr>CLIMATE</vt:lpstr>
      <vt:lpstr>POLITICAL MAP</vt:lpstr>
      <vt:lpstr>PHYSICAL MAP</vt:lpstr>
      <vt:lpstr>COMPASS ROSE</vt:lpstr>
      <vt:lpstr>LEGEND/KEY</vt:lpstr>
      <vt:lpstr>SCALE</vt:lpstr>
      <vt:lpstr>LATITUDE</vt:lpstr>
      <vt:lpstr>LONGITUDE </vt:lpstr>
      <vt:lpstr>ABSOLUTE LOCATION</vt:lpstr>
      <vt:lpstr>RELATIVE LOCATION</vt:lpstr>
      <vt:lpstr>URBAN, SUBURBAN, AND RURAL</vt:lpstr>
      <vt:lpstr>MAPPING SYMBOLS</vt:lpstr>
    </vt:vector>
  </TitlesOfParts>
  <Company>WHS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 intro. notes</dc:title>
  <dc:creator>Jen Sullivan</dc:creator>
  <cp:lastModifiedBy>Jen Sullivan</cp:lastModifiedBy>
  <cp:revision>2</cp:revision>
  <dcterms:created xsi:type="dcterms:W3CDTF">2015-09-11T10:46:22Z</dcterms:created>
  <dcterms:modified xsi:type="dcterms:W3CDTF">2015-09-11T11:40:27Z</dcterms:modified>
</cp:coreProperties>
</file>